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4590" autoAdjust="0"/>
  </p:normalViewPr>
  <p:slideViewPr>
    <p:cSldViewPr snapToGrid="0" snapToObjects="1">
      <p:cViewPr varScale="1">
        <p:scale>
          <a:sx n="84" d="100"/>
          <a:sy n="84" d="100"/>
        </p:scale>
        <p:origin x="-1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53F4429-D014-A544-94DC-40A23A806B59}" type="datetimeFigureOut">
              <a:rPr lang="en-US" smtClean="0"/>
              <a:t>12/9/13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F3C5E0-8D1A-AF4B-ACF4-C3011F9FB3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6164"/>
            <a:ext cx="7024744" cy="1143000"/>
          </a:xfrm>
        </p:spPr>
        <p:txBody>
          <a:bodyPr/>
          <a:lstStyle/>
          <a:p>
            <a:pPr algn="just"/>
            <a:r>
              <a:rPr lang="en-US" dirty="0" smtClean="0"/>
              <a:t>Idaho’s Sacajawea Statues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40" y="1756150"/>
            <a:ext cx="2264151" cy="4461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891" y="1756150"/>
            <a:ext cx="3461830" cy="46157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721" y="1765300"/>
            <a:ext cx="24511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1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698386"/>
            <a:ext cx="7024744" cy="963684"/>
          </a:xfrm>
        </p:spPr>
        <p:txBody>
          <a:bodyPr anchor="ctr"/>
          <a:lstStyle/>
          <a:p>
            <a:pPr algn="ctr"/>
            <a:r>
              <a:rPr lang="en-US" dirty="0" smtClean="0"/>
              <a:t>Students will be able to: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492" y="1662070"/>
            <a:ext cx="6777317" cy="456285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Provide examples of </a:t>
            </a:r>
            <a:r>
              <a:rPr lang="en-US" smtClean="0"/>
              <a:t>Sacajawea’s role </a:t>
            </a:r>
            <a:r>
              <a:rPr lang="en-US" dirty="0"/>
              <a:t>in Idaho’s history through class discussion and utilizing the “Sacajawea 2005…” article.</a:t>
            </a:r>
          </a:p>
          <a:p>
            <a:pPr lvl="0"/>
            <a:r>
              <a:rPr lang="en-US" dirty="0"/>
              <a:t>Summarize and better understand the article “Sacajawea 2005…” through the use of the Marking the Text exercise.</a:t>
            </a:r>
          </a:p>
          <a:p>
            <a:pPr lvl="0"/>
            <a:r>
              <a:rPr lang="en-US" dirty="0"/>
              <a:t>Write two short journal entries answering essential questions from the Sacajawea video.</a:t>
            </a:r>
          </a:p>
          <a:p>
            <a:r>
              <a:rPr lang="en-US" dirty="0"/>
              <a:t>Write a one-page fictional letter to President Jefferson from Sacajawea’s perspective summarizing her role and it’s importance in the Lewis and Clark Expedition. </a:t>
            </a:r>
          </a:p>
        </p:txBody>
      </p:sp>
    </p:spTree>
    <p:extLst>
      <p:ext uri="{BB962C8B-B14F-4D97-AF65-F5344CB8AC3E}">
        <p14:creationId xmlns:p14="http://schemas.microsoft.com/office/powerpoint/2010/main" val="2036194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19</TotalTime>
  <Words>90</Words>
  <Application>Microsoft Macintosh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Austin</vt:lpstr>
      <vt:lpstr>Idaho’s Sacajawea Statues</vt:lpstr>
      <vt:lpstr>Students will be able to: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Gentle</dc:creator>
  <cp:lastModifiedBy>Adam Gentle</cp:lastModifiedBy>
  <cp:revision>6</cp:revision>
  <dcterms:created xsi:type="dcterms:W3CDTF">2013-12-01T23:14:18Z</dcterms:created>
  <dcterms:modified xsi:type="dcterms:W3CDTF">2013-12-09T20:40:02Z</dcterms:modified>
</cp:coreProperties>
</file>